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24" r:id="rId3"/>
    <p:sldId id="261" r:id="rId4"/>
    <p:sldId id="262" r:id="rId5"/>
    <p:sldId id="305" r:id="rId6"/>
    <p:sldId id="266" r:id="rId7"/>
    <p:sldId id="320" r:id="rId8"/>
    <p:sldId id="321" r:id="rId9"/>
    <p:sldId id="322" r:id="rId10"/>
    <p:sldId id="265" r:id="rId11"/>
    <p:sldId id="267" r:id="rId12"/>
    <p:sldId id="272" r:id="rId13"/>
    <p:sldId id="273" r:id="rId14"/>
    <p:sldId id="274" r:id="rId15"/>
    <p:sldId id="278" r:id="rId16"/>
    <p:sldId id="279" r:id="rId17"/>
    <p:sldId id="290" r:id="rId18"/>
    <p:sldId id="280" r:id="rId19"/>
    <p:sldId id="313" r:id="rId20"/>
    <p:sldId id="314" r:id="rId21"/>
    <p:sldId id="315" r:id="rId22"/>
    <p:sldId id="316" r:id="rId23"/>
    <p:sldId id="289" r:id="rId24"/>
    <p:sldId id="298" r:id="rId25"/>
    <p:sldId id="281" r:id="rId26"/>
    <p:sldId id="307" r:id="rId27"/>
    <p:sldId id="309" r:id="rId28"/>
    <p:sldId id="310" r:id="rId29"/>
    <p:sldId id="308" r:id="rId30"/>
    <p:sldId id="282" r:id="rId31"/>
    <p:sldId id="283" r:id="rId32"/>
    <p:sldId id="286" r:id="rId33"/>
    <p:sldId id="287" r:id="rId34"/>
    <p:sldId id="288" r:id="rId35"/>
    <p:sldId id="291" r:id="rId36"/>
    <p:sldId id="295" r:id="rId37"/>
    <p:sldId id="311" r:id="rId38"/>
    <p:sldId id="317" r:id="rId39"/>
    <p:sldId id="296" r:id="rId40"/>
    <p:sldId id="297" r:id="rId41"/>
    <p:sldId id="299" r:id="rId42"/>
    <p:sldId id="300" r:id="rId43"/>
    <p:sldId id="301" r:id="rId44"/>
    <p:sldId id="302" r:id="rId45"/>
    <p:sldId id="303" r:id="rId46"/>
    <p:sldId id="30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16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8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0357E3F-3EDC-744E-A8DD-DED2B4501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-78231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CD7BFB-DACF-1744-855E-EFDA44BFA3A1}"/>
              </a:ext>
            </a:extLst>
          </p:cNvPr>
          <p:cNvSpPr txBox="1"/>
          <p:nvPr/>
        </p:nvSpPr>
        <p:spPr>
          <a:xfrm>
            <a:off x="4123082" y="5446644"/>
            <a:ext cx="3369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</a:t>
            </a:r>
            <a:r>
              <a:rPr lang="en-US" sz="36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586804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36EC4-30D7-5F45-91DB-52C92B3CD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272" y="213835"/>
            <a:ext cx="6859900" cy="5745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EF5CDF-F507-CB48-BB19-2E1674A82E38}"/>
              </a:ext>
            </a:extLst>
          </p:cNvPr>
          <p:cNvSpPr txBox="1"/>
          <p:nvPr/>
        </p:nvSpPr>
        <p:spPr>
          <a:xfrm>
            <a:off x="81023" y="1990846"/>
            <a:ext cx="364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 arroz con pollo de </a:t>
            </a:r>
            <a:r>
              <a:rPr lang="en-US" dirty="0" err="1"/>
              <a:t>Mashid</a:t>
            </a:r>
            <a:r>
              <a:rPr lang="en-US" dirty="0"/>
              <a:t> </a:t>
            </a:r>
            <a:r>
              <a:rPr lang="en-US" dirty="0" err="1"/>
              <a:t>estaba</a:t>
            </a:r>
            <a:r>
              <a:rPr lang="en-US" dirty="0"/>
              <a:t> </a:t>
            </a:r>
            <a:r>
              <a:rPr lang="en-US" dirty="0" err="1"/>
              <a:t>excelente</a:t>
            </a:r>
            <a:r>
              <a:rPr lang="en-US" dirty="0"/>
              <a:t> !!</a:t>
            </a:r>
          </a:p>
        </p:txBody>
      </p:sp>
    </p:spTree>
    <p:extLst>
      <p:ext uri="{BB962C8B-B14F-4D97-AF65-F5344CB8AC3E}">
        <p14:creationId xmlns:p14="http://schemas.microsoft.com/office/powerpoint/2010/main" val="999940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255C8-14B3-904E-8277-C7B7EA196815}"/>
              </a:ext>
            </a:extLst>
          </p:cNvPr>
          <p:cNvSpPr txBox="1"/>
          <p:nvPr/>
        </p:nvSpPr>
        <p:spPr>
          <a:xfrm>
            <a:off x="980661" y="3154017"/>
            <a:ext cx="200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 GRAN HUEVADA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15AB5-4F3D-6741-96B1-123983E0F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77800"/>
            <a:ext cx="6414052" cy="603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1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2844593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CFB9F-B3FF-C047-B317-BC01A21C7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0" y="1682750"/>
            <a:ext cx="3492500" cy="349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CE94D2-9DEA-FF45-AAD6-2ED79AE72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750" y="1682750"/>
            <a:ext cx="3492500" cy="3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C9D58C-59CB-1546-9C9A-89D985FB2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225" y="537001"/>
            <a:ext cx="6558661" cy="58637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9CB108-C7A7-2F45-82B4-F657E742B3A9}"/>
              </a:ext>
            </a:extLst>
          </p:cNvPr>
          <p:cNvSpPr/>
          <p:nvPr/>
        </p:nvSpPr>
        <p:spPr>
          <a:xfrm>
            <a:off x="0" y="2955471"/>
            <a:ext cx="40037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Mira que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huevos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bien......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fritos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45114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2F2E7F-A114-CC4E-A3FF-A26492618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272" y="874643"/>
            <a:ext cx="6368206" cy="5337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8D68FA-3DC3-9742-B023-B94A1213C038}"/>
              </a:ext>
            </a:extLst>
          </p:cNvPr>
          <p:cNvSpPr txBox="1"/>
          <p:nvPr/>
        </p:nvSpPr>
        <p:spPr>
          <a:xfrm>
            <a:off x="285920" y="2935357"/>
            <a:ext cx="37604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Aquí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chiquillada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72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53572"/>
            <a:ext cx="3784599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Tienen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cara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de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haber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comido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bien!!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01328-F25F-D249-973B-5C83714D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272" y="485374"/>
            <a:ext cx="6553736" cy="538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88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F6AA7-5BC1-D046-A9A9-FB30C38F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8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61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3" y="1153572"/>
            <a:ext cx="3200403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emmascaradas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DC43F-0F09-E449-AB5E-F6674AC1B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272" y="-10933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49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74BFEE-CB75-9D42-964F-C8AF876FA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484" y="1070429"/>
            <a:ext cx="6556789" cy="4717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10D0E7-B35B-E641-BC1B-B292E8BBCC57}"/>
              </a:ext>
            </a:extLst>
          </p:cNvPr>
          <p:cNvSpPr txBox="1"/>
          <p:nvPr/>
        </p:nvSpPr>
        <p:spPr>
          <a:xfrm>
            <a:off x="0" y="3559629"/>
            <a:ext cx="42837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Desemmascaradas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362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316897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97454-C9F1-EB43-B19D-4FB1E581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271" y="646331"/>
            <a:ext cx="7070033" cy="5892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0369B2-34DA-7E4B-A98B-0C2D407049A4}"/>
              </a:ext>
            </a:extLst>
          </p:cNvPr>
          <p:cNvSpPr txBox="1"/>
          <p:nvPr/>
        </p:nvSpPr>
        <p:spPr>
          <a:xfrm>
            <a:off x="163287" y="2857500"/>
            <a:ext cx="3723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futuro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conciencia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social</a:t>
            </a:r>
          </a:p>
        </p:txBody>
      </p:sp>
    </p:spTree>
    <p:extLst>
      <p:ext uri="{BB962C8B-B14F-4D97-AF65-F5344CB8AC3E}">
        <p14:creationId xmlns:p14="http://schemas.microsoft.com/office/powerpoint/2010/main" val="2769919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038767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C6E82E69-FBDE-0F4A-B11D-74B2E54AD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66" y="217714"/>
            <a:ext cx="7350069" cy="6422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46AF8D-4B14-6A40-8F40-5EDF0F2356F4}"/>
              </a:ext>
            </a:extLst>
          </p:cNvPr>
          <p:cNvSpPr txBox="1"/>
          <p:nvPr/>
        </p:nvSpPr>
        <p:spPr>
          <a:xfrm>
            <a:off x="128669" y="3295319"/>
            <a:ext cx="4003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 tertulia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después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del almuerzo</a:t>
            </a:r>
          </a:p>
        </p:txBody>
      </p:sp>
    </p:spTree>
    <p:extLst>
      <p:ext uri="{BB962C8B-B14F-4D97-AF65-F5344CB8AC3E}">
        <p14:creationId xmlns:p14="http://schemas.microsoft.com/office/powerpoint/2010/main" val="2834925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BE28F0A8-4C6C-47B9-8EF3-8F7DA52DC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302" r="1653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>
                <a:solidFill>
                  <a:srgbClr val="000000"/>
                </a:solidFill>
              </a:rPr>
            </a:br>
            <a:r>
              <a:rPr lang="en-US" sz="4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ADEM SOMOS TODOS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65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28B39-6121-3E4E-BA96-A7674C587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72" y="268646"/>
            <a:ext cx="7719785" cy="59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86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BB4A42B3-70FD-3D43-A7F7-C687D9A30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4327" y="-328383"/>
            <a:ext cx="6691084" cy="7347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60828B-3C9F-1C4B-B304-758293EB461F}"/>
              </a:ext>
            </a:extLst>
          </p:cNvPr>
          <p:cNvSpPr txBox="1"/>
          <p:nvPr/>
        </p:nvSpPr>
        <p:spPr>
          <a:xfrm>
            <a:off x="0" y="3311741"/>
            <a:ext cx="4003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Pero que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arte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el chorizo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mexicano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45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person, ceiling&#10;&#10;Description automatically generated">
            <a:extLst>
              <a:ext uri="{FF2B5EF4-FFF2-40B4-BE49-F238E27FC236}">
                <a16:creationId xmlns:a16="http://schemas.microsoft.com/office/drawing/2014/main" id="{40EFF835-46A9-134E-8A3B-348FB784B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72" y="0"/>
            <a:ext cx="7466563" cy="6531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D9D66-A9EA-EE44-BC4C-9ACFD445AD26}"/>
              </a:ext>
            </a:extLst>
          </p:cNvPr>
          <p:cNvSpPr txBox="1"/>
          <p:nvPr/>
        </p:nvSpPr>
        <p:spPr>
          <a:xfrm>
            <a:off x="128669" y="3429000"/>
            <a:ext cx="387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chicas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ADEM</a:t>
            </a:r>
          </a:p>
        </p:txBody>
      </p:sp>
    </p:spTree>
    <p:extLst>
      <p:ext uri="{BB962C8B-B14F-4D97-AF65-F5344CB8AC3E}">
        <p14:creationId xmlns:p14="http://schemas.microsoft.com/office/powerpoint/2010/main" val="685686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97454-C9F1-EB43-B19D-4FB1E581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0" y="1682750"/>
            <a:ext cx="3492500" cy="349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1B187-EA52-9A4C-A634-4629A3D8F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750" y="1682750"/>
            <a:ext cx="3492500" cy="349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36864-B87A-894B-9E7A-C0BAE4437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272" y="729170"/>
            <a:ext cx="6437520" cy="547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8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97454-C9F1-EB43-B19D-4FB1E581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0" y="1682750"/>
            <a:ext cx="3492500" cy="349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1B187-EA52-9A4C-A634-4629A3D8F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090" y="1592433"/>
            <a:ext cx="3492500" cy="3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1B8F37-B8FD-C245-AA03-7BC0DABB9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911" y="1062037"/>
            <a:ext cx="5652588" cy="5476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A138A7-C388-B54E-B6C4-BBADD4F5D889}"/>
              </a:ext>
            </a:extLst>
          </p:cNvPr>
          <p:cNvSpPr txBox="1"/>
          <p:nvPr/>
        </p:nvSpPr>
        <p:spPr>
          <a:xfrm>
            <a:off x="128669" y="3431142"/>
            <a:ext cx="3920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socia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veterana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253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25EBA2-FE23-B041-8238-23860318C446}"/>
              </a:ext>
            </a:extLst>
          </p:cNvPr>
          <p:cNvSpPr txBox="1"/>
          <p:nvPr/>
        </p:nvSpPr>
        <p:spPr>
          <a:xfrm>
            <a:off x="469654" y="2743200"/>
            <a:ext cx="277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QUEDADA  CON BICICLETAS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279CD7-A30D-824C-B581-6D67C05AC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0" y="897593"/>
            <a:ext cx="5841172" cy="480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9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520456"/>
            <a:ext cx="2758732" cy="21584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7585B-C7E0-5C43-92D1-699D93DA9169}"/>
              </a:ext>
            </a:extLst>
          </p:cNvPr>
          <p:cNvSpPr txBox="1"/>
          <p:nvPr/>
        </p:nvSpPr>
        <p:spPr>
          <a:xfrm>
            <a:off x="101601" y="1881963"/>
            <a:ext cx="3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DÍA DE CAMPO EN KENWOOD PARK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723A9E-6C5F-EA4C-8820-E69404B30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45" y="646331"/>
            <a:ext cx="6744090" cy="56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78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520456"/>
            <a:ext cx="2758732" cy="21584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picture containing grass, tree, outdoor, park&#10;&#10;Description automatically generated">
            <a:extLst>
              <a:ext uri="{FF2B5EF4-FFF2-40B4-BE49-F238E27FC236}">
                <a16:creationId xmlns:a16="http://schemas.microsoft.com/office/drawing/2014/main" id="{D4EB7C65-6F67-0C49-85C3-985838923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53" y="155082"/>
            <a:ext cx="6213696" cy="614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09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520456"/>
            <a:ext cx="2758732" cy="21584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8FC06F-5F2B-F54D-A886-9FAA62420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72" y="351463"/>
            <a:ext cx="6582243" cy="6282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51B44D-457E-C546-861F-C4734EB636E7}"/>
              </a:ext>
            </a:extLst>
          </p:cNvPr>
          <p:cNvSpPr txBox="1"/>
          <p:nvPr/>
        </p:nvSpPr>
        <p:spPr>
          <a:xfrm>
            <a:off x="114300" y="3086099"/>
            <a:ext cx="38894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 las tortas de Inés Rosales que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estaban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rechupete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430577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5AB1EA5E-0CE6-CE41-A4F6-5F7004700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72" y="74428"/>
            <a:ext cx="6901221" cy="63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399" y="1198418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 dirty="0">
                <a:latin typeface="+mj-lt"/>
                <a:ea typeface="+mj-ea"/>
                <a:cs typeface="+mj-cs"/>
              </a:rPr>
              <a:t>Un </a:t>
            </a:r>
            <a:r>
              <a:rPr lang="en-US" sz="4400" dirty="0" err="1"/>
              <a:t>m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illón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de gracias</a:t>
            </a:r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4224" y="1597306"/>
            <a:ext cx="7070034" cy="5112983"/>
          </a:xfr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las personas que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contribuído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saber, sus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ganas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pasarlo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bien 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hacer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possible que</a:t>
            </a:r>
          </a:p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ADEM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siga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funcionando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pesar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Comité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organizador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Consejeros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Susana Perez, Carlos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Seoane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Liz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Perona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y Carlos </a:t>
            </a:r>
          </a:p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Tolmasky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Profesores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cocina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Participantes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juegos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concursos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Anfitriones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actividades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de ADEM:</a:t>
            </a:r>
          </a:p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 María Maldonado, Chica y Carlos, Silvia y Eduardo</a:t>
            </a:r>
          </a:p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6- Club de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lectura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y Cine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forúm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Mención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especial: Concha Fernandez y Elena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Achaval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758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480438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255C8-14B3-904E-8277-C7B7EA196815}"/>
              </a:ext>
            </a:extLst>
          </p:cNvPr>
          <p:cNvSpPr txBox="1"/>
          <p:nvPr/>
        </p:nvSpPr>
        <p:spPr>
          <a:xfrm>
            <a:off x="1" y="3154017"/>
            <a:ext cx="427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CAMINATA EN WILLOW RIVER STATE PARK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8AC0C9-4B7A-EB4B-BB1F-5EA477C0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616" y="319088"/>
            <a:ext cx="7175183" cy="621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4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48B231-49E6-D745-9194-574B59AF8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27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7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0EE8A9-037F-604E-82B3-B03EC5DB0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668" y="-10933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4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1604F-16C7-D847-9B7F-6502776A5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62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89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/>
          </a:p>
          <a:p>
            <a:pPr algn="l"/>
            <a:endParaRPr lang="en-US"/>
          </a:p>
          <a:p>
            <a:endParaRPr lang="en-US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042DE-4AEA-FA46-BD78-5BA8BE419174}"/>
              </a:ext>
            </a:extLst>
          </p:cNvPr>
          <p:cNvSpPr txBox="1"/>
          <p:nvPr/>
        </p:nvSpPr>
        <p:spPr>
          <a:xfrm>
            <a:off x="278297" y="2014330"/>
            <a:ext cx="3447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</a:t>
            </a:r>
            <a:r>
              <a:rPr lang="en-US" dirty="0" err="1"/>
              <a:t>Cocinando</a:t>
            </a:r>
            <a:r>
              <a:rPr lang="en-US" dirty="0"/>
              <a:t> con ADEM</a:t>
            </a:r>
          </a:p>
          <a:p>
            <a:endParaRPr lang="en-US" dirty="0"/>
          </a:p>
          <a:p>
            <a:r>
              <a:rPr lang="en-US" dirty="0"/>
              <a:t>ESPARRAGOS CON COSTRA DE ALMENDRAS</a:t>
            </a:r>
          </a:p>
          <a:p>
            <a:endParaRPr lang="en-US" dirty="0"/>
          </a:p>
          <a:p>
            <a:r>
              <a:rPr lang="en-US" dirty="0"/>
              <a:t>Gracias Mónica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1D1FE7-9288-1341-B2C8-B6D0663CC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825" y="234399"/>
            <a:ext cx="4876800" cy="128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13ED7E-C186-8347-8CDA-05D65251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577" y="2213114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35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042DE-4AEA-FA46-BD78-5BA8BE419174}"/>
              </a:ext>
            </a:extLst>
          </p:cNvPr>
          <p:cNvSpPr txBox="1"/>
          <p:nvPr/>
        </p:nvSpPr>
        <p:spPr>
          <a:xfrm>
            <a:off x="838200" y="2014330"/>
            <a:ext cx="243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Cocinando</a:t>
            </a:r>
            <a:r>
              <a:rPr lang="en-US" dirty="0"/>
              <a:t> con ADEM</a:t>
            </a:r>
          </a:p>
          <a:p>
            <a:endParaRPr lang="en-US" dirty="0"/>
          </a:p>
          <a:p>
            <a:r>
              <a:rPr lang="en-US" dirty="0"/>
              <a:t>COCA BOBA</a:t>
            </a:r>
          </a:p>
          <a:p>
            <a:endParaRPr lang="en-US" dirty="0"/>
          </a:p>
          <a:p>
            <a:r>
              <a:rPr lang="en-US" dirty="0"/>
              <a:t>Gracias Ana 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E2E07-CBE6-6349-9B0C-D5CF4AADC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639" y="1153572"/>
            <a:ext cx="7714335" cy="471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08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/>
          </a:p>
          <a:p>
            <a:pPr algn="l"/>
            <a:endParaRPr lang="en-US"/>
          </a:p>
          <a:p>
            <a:endParaRPr lang="en-US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042DE-4AEA-FA46-BD78-5BA8BE419174}"/>
              </a:ext>
            </a:extLst>
          </p:cNvPr>
          <p:cNvSpPr txBox="1"/>
          <p:nvPr/>
        </p:nvSpPr>
        <p:spPr>
          <a:xfrm>
            <a:off x="838200" y="2014330"/>
            <a:ext cx="22612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Cocinando</a:t>
            </a:r>
            <a:r>
              <a:rPr lang="en-US" dirty="0"/>
              <a:t> con ADEM</a:t>
            </a:r>
          </a:p>
          <a:p>
            <a:endParaRPr lang="en-US" dirty="0"/>
          </a:p>
          <a:p>
            <a:r>
              <a:rPr lang="en-US" dirty="0"/>
              <a:t>TARTA DE MANZANA</a:t>
            </a:r>
          </a:p>
          <a:p>
            <a:endParaRPr lang="en-US" dirty="0"/>
          </a:p>
          <a:p>
            <a:r>
              <a:rPr lang="en-US" dirty="0"/>
              <a:t>Gracias María José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B3D11-2551-9B43-8A5B-080B3F88F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77800"/>
            <a:ext cx="4876800" cy="650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8BB675-0D71-7F4F-8A89-EDCB3DC06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894" y="2354744"/>
            <a:ext cx="3234092" cy="385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02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/>
          </a:p>
          <a:p>
            <a:pPr algn="l"/>
            <a:endParaRPr lang="en-US"/>
          </a:p>
          <a:p>
            <a:endParaRPr lang="en-US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042DE-4AEA-FA46-BD78-5BA8BE419174}"/>
              </a:ext>
            </a:extLst>
          </p:cNvPr>
          <p:cNvSpPr txBox="1"/>
          <p:nvPr/>
        </p:nvSpPr>
        <p:spPr>
          <a:xfrm>
            <a:off x="838200" y="2014330"/>
            <a:ext cx="22612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Cocinando</a:t>
            </a:r>
            <a:r>
              <a:rPr lang="en-US" dirty="0"/>
              <a:t> con ADEM</a:t>
            </a:r>
          </a:p>
          <a:p>
            <a:endParaRPr lang="en-US" dirty="0"/>
          </a:p>
          <a:p>
            <a:r>
              <a:rPr lang="en-US" dirty="0"/>
              <a:t>PANECITOS DE LECHE.</a:t>
            </a:r>
          </a:p>
          <a:p>
            <a:endParaRPr lang="en-US" dirty="0"/>
          </a:p>
          <a:p>
            <a:r>
              <a:rPr lang="en-US" dirty="0"/>
              <a:t>Gracias Carlos y Chica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FE3B2D-F1A4-4946-9F73-00E97709A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16" y="263794"/>
            <a:ext cx="4127500" cy="2489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3FF949-2005-C74F-8F1D-091748BF5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24" y="3118784"/>
            <a:ext cx="4901826" cy="32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84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042DE-4AEA-FA46-BD78-5BA8BE419174}"/>
              </a:ext>
            </a:extLst>
          </p:cNvPr>
          <p:cNvSpPr txBox="1"/>
          <p:nvPr/>
        </p:nvSpPr>
        <p:spPr>
          <a:xfrm>
            <a:off x="838200" y="2014330"/>
            <a:ext cx="2261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Cocinando</a:t>
            </a:r>
            <a:r>
              <a:rPr lang="en-US" dirty="0"/>
              <a:t> con ADEM</a:t>
            </a:r>
          </a:p>
          <a:p>
            <a:endParaRPr lang="en-US" dirty="0"/>
          </a:p>
          <a:p>
            <a:r>
              <a:rPr lang="en-US" dirty="0"/>
              <a:t>GAZPACHO CON AJOS NEGROS</a:t>
            </a:r>
          </a:p>
          <a:p>
            <a:endParaRPr lang="en-US" dirty="0"/>
          </a:p>
          <a:p>
            <a:r>
              <a:rPr lang="en-US" dirty="0"/>
              <a:t>Gracias </a:t>
            </a:r>
            <a:r>
              <a:rPr lang="en-US" dirty="0" err="1"/>
              <a:t>Neneka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F2D55A-7744-314D-A5E9-B414B7A52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686" y="166286"/>
            <a:ext cx="3747043" cy="1927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301D3-FACF-0447-8CB6-4DE52FAE7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670" y="2888343"/>
            <a:ext cx="5113223" cy="339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44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042DE-4AEA-FA46-BD78-5BA8BE419174}"/>
              </a:ext>
            </a:extLst>
          </p:cNvPr>
          <p:cNvSpPr txBox="1"/>
          <p:nvPr/>
        </p:nvSpPr>
        <p:spPr>
          <a:xfrm>
            <a:off x="389296" y="1974573"/>
            <a:ext cx="2579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Cocinando</a:t>
            </a:r>
            <a:r>
              <a:rPr lang="en-US" dirty="0"/>
              <a:t> con ADEM</a:t>
            </a:r>
          </a:p>
          <a:p>
            <a:endParaRPr lang="en-US" dirty="0"/>
          </a:p>
          <a:p>
            <a:r>
              <a:rPr lang="en-US" dirty="0"/>
              <a:t>MEJILLONES EN SU SALSA</a:t>
            </a:r>
          </a:p>
          <a:p>
            <a:endParaRPr lang="en-US" dirty="0"/>
          </a:p>
          <a:p>
            <a:r>
              <a:rPr lang="en-US" dirty="0"/>
              <a:t>Gracias Mercedes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DFAE7E-E155-2E48-BC71-76FAA0E2F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271" y="1183333"/>
            <a:ext cx="6540485" cy="443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0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53573"/>
            <a:ext cx="4132400" cy="34184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BCF61-04EE-4449-95AA-DAA6ED7A7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193" y="327244"/>
            <a:ext cx="10231922" cy="5717956"/>
          </a:xfrm>
          <a:prstGeom prst="rect">
            <a:avLst/>
          </a:prstGeom>
        </p:spPr>
      </p:pic>
      <p:pic>
        <p:nvPicPr>
          <p:cNvPr id="7" name="AnaVidovicCelloPrelude_trim.mp3" descr="AnaVidovicCelloPrelude_trim.mp3">
            <a:hlinkClick r:id="" action="ppaction://media"/>
            <a:extLst>
              <a:ext uri="{FF2B5EF4-FFF2-40B4-BE49-F238E27FC236}">
                <a16:creationId xmlns:a16="http://schemas.microsoft.com/office/drawing/2014/main" id="{76CB4E5B-9AA2-AB47-881C-2B880CEC4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3200" y="6086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9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042DE-4AEA-FA46-BD78-5BA8BE419174}"/>
              </a:ext>
            </a:extLst>
          </p:cNvPr>
          <p:cNvSpPr txBox="1"/>
          <p:nvPr/>
        </p:nvSpPr>
        <p:spPr>
          <a:xfrm>
            <a:off x="838200" y="2014330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Cocinando</a:t>
            </a:r>
            <a:r>
              <a:rPr lang="en-US" dirty="0"/>
              <a:t> con ADEM</a:t>
            </a:r>
          </a:p>
          <a:p>
            <a:endParaRPr lang="en-US" dirty="0"/>
          </a:p>
          <a:p>
            <a:r>
              <a:rPr lang="en-US" dirty="0"/>
              <a:t>CHURROS Y PORRAS</a:t>
            </a:r>
          </a:p>
          <a:p>
            <a:endParaRPr lang="en-US" dirty="0"/>
          </a:p>
          <a:p>
            <a:r>
              <a:rPr lang="en-US" dirty="0"/>
              <a:t>Gracias Carlos Puig</a:t>
            </a:r>
          </a:p>
        </p:txBody>
      </p:sp>
      <p:pic>
        <p:nvPicPr>
          <p:cNvPr id="9" name="Picture 8" descr="A picture containing text, posing, same, different&#10;&#10;Description automatically generated">
            <a:extLst>
              <a:ext uri="{FF2B5EF4-FFF2-40B4-BE49-F238E27FC236}">
                <a16:creationId xmlns:a16="http://schemas.microsoft.com/office/drawing/2014/main" id="{D3C3E3AB-379A-0E41-991E-932EB8263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39" y="425361"/>
            <a:ext cx="8101732" cy="600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59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042DE-4AEA-FA46-BD78-5BA8BE419174}"/>
              </a:ext>
            </a:extLst>
          </p:cNvPr>
          <p:cNvSpPr txBox="1"/>
          <p:nvPr/>
        </p:nvSpPr>
        <p:spPr>
          <a:xfrm>
            <a:off x="838200" y="2014330"/>
            <a:ext cx="2342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Cocinando</a:t>
            </a:r>
            <a:r>
              <a:rPr lang="en-US" dirty="0"/>
              <a:t> con ADEM</a:t>
            </a:r>
          </a:p>
          <a:p>
            <a:endParaRPr lang="en-US" dirty="0"/>
          </a:p>
          <a:p>
            <a:r>
              <a:rPr lang="en-US" dirty="0"/>
              <a:t>MARGARITA DE MELOCOTÓN</a:t>
            </a:r>
          </a:p>
          <a:p>
            <a:endParaRPr lang="en-US" dirty="0"/>
          </a:p>
          <a:p>
            <a:r>
              <a:rPr lang="en-US" dirty="0"/>
              <a:t>Gracias Rafi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761A90-89AC-0A46-A970-1D1EDF6C2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71" y="1000814"/>
            <a:ext cx="7186529" cy="522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51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042DE-4AEA-FA46-BD78-5BA8BE419174}"/>
              </a:ext>
            </a:extLst>
          </p:cNvPr>
          <p:cNvSpPr txBox="1"/>
          <p:nvPr/>
        </p:nvSpPr>
        <p:spPr>
          <a:xfrm>
            <a:off x="838200" y="2014330"/>
            <a:ext cx="22760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Cocinando</a:t>
            </a:r>
            <a:r>
              <a:rPr lang="en-US" dirty="0"/>
              <a:t> con ADEM</a:t>
            </a:r>
          </a:p>
          <a:p>
            <a:endParaRPr lang="en-US" dirty="0"/>
          </a:p>
          <a:p>
            <a:r>
              <a:rPr lang="en-US" dirty="0"/>
              <a:t>  MOJITOS CUBANOS </a:t>
            </a:r>
          </a:p>
          <a:p>
            <a:endParaRPr lang="en-US" dirty="0"/>
          </a:p>
          <a:p>
            <a:r>
              <a:rPr lang="en-US" dirty="0"/>
              <a:t>Gracias Rolando!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2D1AA3-1C4E-0346-B92A-6C7F02EE5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72" y="887896"/>
            <a:ext cx="7385517" cy="5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60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042DE-4AEA-FA46-BD78-5BA8BE419174}"/>
              </a:ext>
            </a:extLst>
          </p:cNvPr>
          <p:cNvSpPr txBox="1"/>
          <p:nvPr/>
        </p:nvSpPr>
        <p:spPr>
          <a:xfrm>
            <a:off x="838200" y="2014330"/>
            <a:ext cx="1878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CLUB DEL LIBRO</a:t>
            </a:r>
          </a:p>
          <a:p>
            <a:endParaRPr lang="en-US" dirty="0"/>
          </a:p>
          <a:p>
            <a:r>
              <a:rPr lang="en-US" dirty="0"/>
              <a:t>Gracias a </a:t>
            </a:r>
            <a:r>
              <a:rPr lang="en-US" dirty="0" err="1"/>
              <a:t>todas</a:t>
            </a:r>
            <a:r>
              <a:rPr lang="en-US" dirty="0"/>
              <a:t> las </a:t>
            </a:r>
            <a:r>
              <a:rPr lang="en-US" dirty="0" err="1"/>
              <a:t>lectoras</a:t>
            </a:r>
            <a:r>
              <a:rPr lang="en-US" dirty="0"/>
              <a:t> </a:t>
            </a:r>
            <a:r>
              <a:rPr lang="en-US" dirty="0" err="1"/>
              <a:t>empedernidas</a:t>
            </a:r>
            <a:r>
              <a:rPr lang="en-US" dirty="0"/>
              <a:t> que </a:t>
            </a:r>
            <a:r>
              <a:rPr lang="en-US" dirty="0" err="1"/>
              <a:t>ya</a:t>
            </a:r>
            <a:r>
              <a:rPr lang="en-US" dirty="0"/>
              <a:t> </a:t>
            </a:r>
            <a:r>
              <a:rPr lang="en-US" dirty="0" err="1"/>
              <a:t>llevamos</a:t>
            </a:r>
            <a:r>
              <a:rPr lang="en-US" dirty="0"/>
              <a:t> </a:t>
            </a:r>
            <a:r>
              <a:rPr lang="en-US" dirty="0" err="1"/>
              <a:t>casi</a:t>
            </a:r>
            <a:r>
              <a:rPr lang="en-US" dirty="0"/>
              <a:t> </a:t>
            </a:r>
            <a:r>
              <a:rPr lang="en-US" dirty="0" err="1"/>
              <a:t>tres</a:t>
            </a:r>
            <a:r>
              <a:rPr lang="en-US" dirty="0"/>
              <a:t> </a:t>
            </a:r>
            <a:r>
              <a:rPr lang="en-US" dirty="0" err="1"/>
              <a:t>años</a:t>
            </a:r>
            <a:r>
              <a:rPr lang="en-US" dirty="0"/>
              <a:t> </a:t>
            </a:r>
            <a:r>
              <a:rPr lang="en-US" dirty="0" err="1"/>
              <a:t>compartiendo</a:t>
            </a:r>
            <a:r>
              <a:rPr lang="en-US" dirty="0"/>
              <a:t> </a:t>
            </a:r>
            <a:r>
              <a:rPr lang="en-US" dirty="0" err="1"/>
              <a:t>lecturas</a:t>
            </a:r>
            <a:r>
              <a:rPr lang="en-US" dirty="0"/>
              <a:t> y </a:t>
            </a:r>
            <a:r>
              <a:rPr lang="en-US"/>
              <a:t>mucho </a:t>
            </a:r>
            <a:r>
              <a:rPr lang="en-US" dirty="0" err="1"/>
              <a:t>más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E5093-CB70-2D45-9448-E75792FD3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365" y="4075332"/>
            <a:ext cx="4094002" cy="2441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B2B90B-C716-4B47-A0C6-7121CF73C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165" y="565171"/>
            <a:ext cx="2623931" cy="3237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15963-C84A-0240-AB22-3AE6D92BF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300" y="327244"/>
            <a:ext cx="3327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5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042DE-4AEA-FA46-BD78-5BA8BE419174}"/>
              </a:ext>
            </a:extLst>
          </p:cNvPr>
          <p:cNvSpPr txBox="1"/>
          <p:nvPr/>
        </p:nvSpPr>
        <p:spPr>
          <a:xfrm>
            <a:off x="838199" y="2014330"/>
            <a:ext cx="2262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CINE FORÚM 2020</a:t>
            </a:r>
          </a:p>
          <a:p>
            <a:endParaRPr lang="en-US" dirty="0"/>
          </a:p>
          <a:p>
            <a:r>
              <a:rPr lang="en-US" dirty="0"/>
              <a:t>Gracias </a:t>
            </a:r>
            <a:r>
              <a:rPr lang="en-US" dirty="0" err="1"/>
              <a:t>Juanan</a:t>
            </a:r>
            <a:r>
              <a:rPr lang="en-US" dirty="0"/>
              <a:t>, María Antonia y María José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5546BE-E705-074E-9EEF-E3BFDD74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746" y="646330"/>
            <a:ext cx="2609504" cy="3418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8A4CFB-F1B7-7449-9984-3ADFF18E6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023" y="4490314"/>
            <a:ext cx="3378315" cy="1721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802316-6888-3D40-8365-A0C3A6C8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775" y="256502"/>
            <a:ext cx="2476500" cy="375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296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042DE-4AEA-FA46-BD78-5BA8BE419174}"/>
              </a:ext>
            </a:extLst>
          </p:cNvPr>
          <p:cNvSpPr txBox="1"/>
          <p:nvPr/>
        </p:nvSpPr>
        <p:spPr>
          <a:xfrm>
            <a:off x="838199" y="2014330"/>
            <a:ext cx="2262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 </a:t>
            </a:r>
            <a:r>
              <a:rPr lang="en-US" dirty="0" err="1"/>
              <a:t>vuestro</a:t>
            </a:r>
            <a:r>
              <a:rPr lang="en-US" dirty="0"/>
              <a:t> saber y amor al cine , no </a:t>
            </a:r>
            <a:r>
              <a:rPr lang="en-US" dirty="0" err="1"/>
              <a:t>hubiera</a:t>
            </a:r>
            <a:r>
              <a:rPr lang="en-US" dirty="0"/>
              <a:t> </a:t>
            </a:r>
            <a:r>
              <a:rPr lang="en-US" dirty="0" err="1"/>
              <a:t>sido</a:t>
            </a:r>
            <a:r>
              <a:rPr lang="en-US" dirty="0"/>
              <a:t> </a:t>
            </a:r>
            <a:r>
              <a:rPr lang="en-US" dirty="0" err="1"/>
              <a:t>posible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6A365-5BB9-F243-9EC9-67B40E869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952" y="610402"/>
            <a:ext cx="2729203" cy="2926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C1BED4-0F62-494D-9A17-242DE20F8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43" y="4135872"/>
            <a:ext cx="3207027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4D21D8-3CFC-DE47-9B09-6A7636979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150" y="618741"/>
            <a:ext cx="22225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07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1856" y="3113415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br>
              <a:rPr lang="en-US" sz="4200" kern="1200">
                <a:latin typeface="+mj-lt"/>
                <a:ea typeface="+mj-ea"/>
                <a:cs typeface="+mj-cs"/>
              </a:rPr>
            </a:br>
            <a:r>
              <a:rPr lang="en-US" sz="4200" kern="1200">
                <a:latin typeface="+mj-lt"/>
                <a:ea typeface="+mj-ea"/>
                <a:cs typeface="+mj-cs"/>
              </a:rPr>
              <a:t> 25 de diciembre zoom zoom zoom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064AAC-1CE4-EE4B-B030-C842F2F4A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8" r="-2" b="763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90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143" y="1153572"/>
            <a:ext cx="3539903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7F6577-7B2D-4C47-A94A-C4CDB072E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5" y="537001"/>
            <a:ext cx="7542506" cy="5656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C1B48D-F0C8-F144-9629-B443450027DA}"/>
              </a:ext>
            </a:extLst>
          </p:cNvPr>
          <p:cNvSpPr txBox="1"/>
          <p:nvPr/>
        </p:nvSpPr>
        <p:spPr>
          <a:xfrm>
            <a:off x="145144" y="1477885"/>
            <a:ext cx="33948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GRACIAS: a </a:t>
            </a:r>
            <a:r>
              <a:rPr lang="en-US" dirty="0" err="1"/>
              <a:t>nuestros</a:t>
            </a:r>
            <a:r>
              <a:rPr lang="en-US" dirty="0"/>
              <a:t> </a:t>
            </a:r>
            <a:r>
              <a:rPr lang="en-US" dirty="0" err="1"/>
              <a:t>concursantes</a:t>
            </a:r>
            <a:r>
              <a:rPr lang="en-US" dirty="0"/>
              <a:t> que con sus </a:t>
            </a:r>
            <a:r>
              <a:rPr lang="en-US" dirty="0" err="1"/>
              <a:t>conocimientos</a:t>
            </a:r>
            <a:r>
              <a:rPr lang="en-US" dirty="0"/>
              <a:t> , </a:t>
            </a:r>
            <a:r>
              <a:rPr lang="en-US" dirty="0" err="1"/>
              <a:t>templanza</a:t>
            </a:r>
            <a:r>
              <a:rPr lang="en-US" dirty="0"/>
              <a:t> de </a:t>
            </a:r>
            <a:r>
              <a:rPr lang="en-US" dirty="0" err="1"/>
              <a:t>nervios</a:t>
            </a:r>
            <a:r>
              <a:rPr lang="en-US" dirty="0"/>
              <a:t> y </a:t>
            </a:r>
            <a:r>
              <a:rPr lang="en-US" dirty="0" err="1"/>
              <a:t>sentido</a:t>
            </a:r>
            <a:r>
              <a:rPr lang="en-US" dirty="0"/>
              <a:t> del humor,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hicieron</a:t>
            </a:r>
            <a:r>
              <a:rPr lang="en-US" dirty="0"/>
              <a:t> pasar </a:t>
            </a:r>
            <a:r>
              <a:rPr lang="en-US" dirty="0" err="1"/>
              <a:t>cuatro</a:t>
            </a:r>
            <a:r>
              <a:rPr lang="en-US" dirty="0"/>
              <a:t> </a:t>
            </a:r>
            <a:r>
              <a:rPr lang="en-US" dirty="0" err="1"/>
              <a:t>sábados</a:t>
            </a:r>
            <a:r>
              <a:rPr lang="en-US" dirty="0"/>
              <a:t> super </a:t>
            </a:r>
            <a:r>
              <a:rPr lang="en-US" dirty="0" err="1"/>
              <a:t>divertidos</a:t>
            </a:r>
            <a:r>
              <a:rPr lang="en-US" dirty="0"/>
              <a:t> al principio de la </a:t>
            </a:r>
            <a:r>
              <a:rPr lang="en-US" dirty="0" err="1"/>
              <a:t>pandemia</a:t>
            </a:r>
            <a:r>
              <a:rPr lang="en-US" dirty="0"/>
              <a:t>.</a:t>
            </a:r>
          </a:p>
          <a:p>
            <a:r>
              <a:rPr lang="en-US" dirty="0"/>
              <a:t>Liz y </a:t>
            </a:r>
            <a:r>
              <a:rPr lang="en-US" dirty="0" err="1"/>
              <a:t>Juanan</a:t>
            </a:r>
            <a:r>
              <a:rPr lang="en-US" dirty="0"/>
              <a:t> </a:t>
            </a:r>
          </a:p>
          <a:p>
            <a:r>
              <a:rPr lang="en-US" dirty="0"/>
              <a:t>Susana y Carlos</a:t>
            </a:r>
          </a:p>
          <a:p>
            <a:r>
              <a:rPr lang="en-US" dirty="0"/>
              <a:t>Mercedes y </a:t>
            </a:r>
            <a:r>
              <a:rPr lang="en-US" dirty="0" err="1"/>
              <a:t>Montse</a:t>
            </a:r>
            <a:endParaRPr lang="en-US" dirty="0"/>
          </a:p>
          <a:p>
            <a:r>
              <a:rPr lang="en-US" dirty="0"/>
              <a:t>Andrea y  Marianela</a:t>
            </a:r>
          </a:p>
          <a:p>
            <a:r>
              <a:rPr lang="en-US" dirty="0"/>
              <a:t>Paula y Alex</a:t>
            </a:r>
          </a:p>
          <a:p>
            <a:r>
              <a:rPr lang="en-US" dirty="0"/>
              <a:t>Cristina y Paolo</a:t>
            </a:r>
          </a:p>
          <a:p>
            <a:r>
              <a:rPr lang="en-US" dirty="0"/>
              <a:t>Sonia y Roberto</a:t>
            </a:r>
          </a:p>
          <a:p>
            <a:r>
              <a:rPr lang="en-US" dirty="0"/>
              <a:t>Magdalena y María Maldonado</a:t>
            </a:r>
          </a:p>
        </p:txBody>
      </p:sp>
    </p:spTree>
    <p:extLst>
      <p:ext uri="{BB962C8B-B14F-4D97-AF65-F5344CB8AC3E}">
        <p14:creationId xmlns:p14="http://schemas.microsoft.com/office/powerpoint/2010/main" val="3086655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316897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Picnic </a:t>
            </a:r>
            <a:r>
              <a:rPr lang="en-US" sz="4400" kern="1200" dirty="0" err="1">
                <a:latin typeface="+mj-lt"/>
                <a:ea typeface="+mj-ea"/>
                <a:cs typeface="+mj-cs"/>
              </a:rPr>
              <a:t>en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Harriet Island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AE1C1-17C4-8942-A7F7-C8EE85482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272" y="537001"/>
            <a:ext cx="6659754" cy="55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20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2154337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CC630214-D09A-F34B-A90C-1E4BB58BB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73" y="590880"/>
            <a:ext cx="7185552" cy="5389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2D2965-D66D-F349-B902-3323CCD67290}"/>
              </a:ext>
            </a:extLst>
          </p:cNvPr>
          <p:cNvSpPr txBox="1"/>
          <p:nvPr/>
        </p:nvSpPr>
        <p:spPr>
          <a:xfrm>
            <a:off x="686834" y="3159889"/>
            <a:ext cx="303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Manteniendo</a:t>
            </a:r>
            <a:r>
              <a:rPr lang="en-US" dirty="0"/>
              <a:t> las </a:t>
            </a:r>
            <a:r>
              <a:rPr lang="en-US" dirty="0" err="1"/>
              <a:t>distancias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021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760474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grass, outdoor, person, little&#10;&#10;Description automatically generated">
            <a:extLst>
              <a:ext uri="{FF2B5EF4-FFF2-40B4-BE49-F238E27FC236}">
                <a16:creationId xmlns:a16="http://schemas.microsoft.com/office/drawing/2014/main" id="{542FFB83-A89F-0D4E-83C9-CB76C5DB4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618" y="767444"/>
            <a:ext cx="7175182" cy="5444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A841C5-59DD-294A-825C-0E2B2F8FF3D3}"/>
              </a:ext>
            </a:extLst>
          </p:cNvPr>
          <p:cNvSpPr txBox="1"/>
          <p:nvPr/>
        </p:nvSpPr>
        <p:spPr>
          <a:xfrm>
            <a:off x="686834" y="2731625"/>
            <a:ext cx="299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 los </a:t>
            </a:r>
            <a:r>
              <a:rPr lang="en-US" dirty="0" err="1"/>
              <a:t>recien</a:t>
            </a:r>
            <a:r>
              <a:rPr lang="en-US" dirty="0"/>
              <a:t> </a:t>
            </a:r>
            <a:r>
              <a:rPr lang="en-US" dirty="0" err="1"/>
              <a:t>llegados</a:t>
            </a:r>
            <a:r>
              <a:rPr lang="en-US" dirty="0"/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939430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766" y="646332"/>
            <a:ext cx="7070034" cy="522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329D3-F6C7-B443-9CF8-FFDF8411D956}"/>
              </a:ext>
            </a:extLst>
          </p:cNvPr>
          <p:cNvSpPr txBox="1"/>
          <p:nvPr/>
        </p:nvSpPr>
        <p:spPr>
          <a:xfrm>
            <a:off x="4462670" y="-10933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108D97-8600-204C-8D43-5F17F47EF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617" y="767443"/>
            <a:ext cx="7455218" cy="5610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EA7749-E5AC-AE41-A62B-ADBFA2D46496}"/>
              </a:ext>
            </a:extLst>
          </p:cNvPr>
          <p:cNvSpPr txBox="1"/>
          <p:nvPr/>
        </p:nvSpPr>
        <p:spPr>
          <a:xfrm>
            <a:off x="937549" y="3067291"/>
            <a:ext cx="2045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los de </a:t>
            </a:r>
            <a:r>
              <a:rPr lang="en-US" dirty="0" err="1"/>
              <a:t>toda</a:t>
            </a:r>
            <a:r>
              <a:rPr lang="en-US" dirty="0"/>
              <a:t> la </a:t>
            </a:r>
            <a:r>
              <a:rPr lang="en-US" dirty="0" err="1"/>
              <a:t>vida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651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493</Words>
  <Application>Microsoft Macintosh PowerPoint</Application>
  <PresentationFormat>Widescreen</PresentationFormat>
  <Paragraphs>227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PowerPoint Presentation</vt:lpstr>
      <vt:lpstr>  </vt:lpstr>
      <vt:lpstr>Un millón de gracias  </vt:lpstr>
      <vt:lpstr>  </vt:lpstr>
      <vt:lpstr>  </vt:lpstr>
      <vt:lpstr>  Picnic en Harriet Island</vt:lpstr>
      <vt:lpstr>  </vt:lpstr>
      <vt:lpstr>  </vt:lpstr>
      <vt:lpstr>PowerPoint Presentation</vt:lpstr>
      <vt:lpstr>  </vt:lpstr>
      <vt:lpstr>  </vt:lpstr>
      <vt:lpstr>  </vt:lpstr>
      <vt:lpstr>  </vt:lpstr>
      <vt:lpstr>  Tienen cara de haber comido bien!!</vt:lpstr>
      <vt:lpstr>  </vt:lpstr>
      <vt:lpstr>  Las emmascaradas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</vt:lpstr>
      <vt:lpstr> </vt:lpstr>
      <vt:lpstr>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25 de diciembre zoom zoom zoom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Rafaela Salido</dc:creator>
  <cp:lastModifiedBy>Rafaela Salido</cp:lastModifiedBy>
  <cp:revision>10</cp:revision>
  <dcterms:created xsi:type="dcterms:W3CDTF">2020-12-11T00:51:37Z</dcterms:created>
  <dcterms:modified xsi:type="dcterms:W3CDTF">2020-12-17T00:48:07Z</dcterms:modified>
</cp:coreProperties>
</file>